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png>
</file>

<file path=ppt/media/image5.gi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DC0A0-BD30-7A4E-A49E-F7DCD1BC18E7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6825CF-A0C1-D347-87BC-02F2199E5D6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73057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825CF-A0C1-D347-87BC-02F2199E5D62}" type="slidenum">
              <a:rPr lang="en-RU" smtClean="0"/>
              <a:t>3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013928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F8337-00E4-D543-A879-BA38F1A5A3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DC3F96-048A-FE40-9C06-7834DF52D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E78C7-8E73-594F-809F-9BF35B07F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2A1BA-E362-CF48-8D5D-FA05A67D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93081-E66D-A64C-A9D0-635AD7B3A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117749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E988C-25B4-6045-B40C-2F9F76169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4D8401-8C95-914B-B525-6673490421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729F7-D481-7A41-BCE8-4B843979B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9BEF8-3046-284A-9E31-1460B5666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0A7E6-844A-154F-983D-B1955C8DE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81674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56DEC4-EB29-884F-9762-D99FA2D3A0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E3E959-10E4-AD47-885A-9AB5387787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5E152-C3C3-A84E-B934-48035BDC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11B16-1528-BB4B-A309-9268B668C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894B2-30B4-9243-A636-79230FE75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197095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6953A-A079-8C46-AD5E-BB99672F6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DAEEB-573C-0941-96D5-24046B7DB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32516-6BC5-4649-90C6-317EFBEB9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06E4D-A885-BD4A-B104-6F973D8C2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1DE63-C7EF-2F44-B6E5-00468C379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100718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C65C6-C9BB-9F49-8451-3DD18D5D1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93B91E-DF68-6E4F-9E9F-5FBB665E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A5195-8B69-C448-AAAE-37F73C15C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0C4EF-B358-684D-A2A6-1A939E5FF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D2145-993F-8D4E-AA0E-2588D0CE5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641357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2630C-E148-144F-9399-5AE5A895C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E3092-6E85-3341-8680-4E174395CB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D076A6-BA25-F44E-B8DF-B3FD73C43A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D3601E-D6EF-264A-A0BD-544D52147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4AF6A-E428-1542-8E3D-0C5CC479E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F6345-95AA-F749-B87D-4456620D5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881916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F7712-9C9D-DD4D-B5A6-A805E32E8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4ACC4-EA0D-6B4C-9575-7D1988B16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DAB7F-4692-8542-BC36-F16B9B9C26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FA62C-1823-5840-83DE-8B30C0252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BC40FD-BF31-4A4E-B747-10F17B3420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B3CFBD-0CAF-C94D-AF1E-D8D7584CE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245873-DD04-9146-A347-0C3DC483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CFF336-BF61-0244-ADAB-D510FE022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27897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79D58-FBE1-4C4E-9363-9F8092FBB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80DCE3-4FAD-B541-B47C-BE9D4B786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EADE07-9B62-FA42-BCEA-265972D0E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77D2F3-27DA-8D47-AFD2-ED80A86B9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272945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6B6F71-4785-9946-AC02-74F9F77A8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CCD0E9-A6AF-1940-B357-07C65438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FE5556-691B-354B-93C7-569457605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193117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D91AE-C17D-CE47-B0BD-E851DDD75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3B732-A787-A14C-AF6C-20A84F961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6BB190-8612-4043-91B8-C915F9C256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98DFB-FF28-A44E-8AE0-C7DF99175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91D794-205B-0E4E-A8E8-989328128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3275F7-F8F1-B54D-9CD3-2D2FE5B48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082739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B0FC-DEE1-3B47-A099-A7037B077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25E3BA-E91D-014B-908F-DE787E7574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B2FE21-3869-E644-BB29-1B11DF833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533404-4B3D-D642-AE82-D961962DB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C079C-9C02-6646-AA44-FD2729BDD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6AEF7-76D9-154C-BD14-ECFB90CD8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623593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AA32BC-2A9B-2745-990B-383343CB5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15585-EEE2-C844-9AAD-06B7ACCBB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DE963-C6C3-554B-AC19-13CAEFD25C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676BE-3732-DD4B-B096-077680190B89}" type="datetimeFigureOut">
              <a:rPr lang="en-RU" smtClean="0"/>
              <a:t>10.05.2022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EAD84-B244-3041-A8C7-0307706999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3003B-5DD8-8747-91C4-4F2D561A8E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64E3F-94F4-E247-8C39-57F4E4141AD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98561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1D1BBD-61C4-0446-B892-422FDBCC5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EAD4D9D-5275-E54C-B137-FC5073759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0468" y="1905599"/>
            <a:ext cx="4697151" cy="304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65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37B5D9-372B-E24F-B8F3-5E85C71A2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130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FEA80D-1947-6948-A226-E9590C0507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1023" y="1"/>
            <a:ext cx="12314565" cy="69563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3F3847-AEDD-084F-AA21-C1A8E8CEB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9350" y="4421529"/>
            <a:ext cx="5047849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489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739DC1-AA11-8449-BB49-16C20AF28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4171" y="-58596"/>
            <a:ext cx="12384910" cy="696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974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05AB080-804D-5045-B982-B12EDB2C5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348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7305CE-1AF7-E74B-B31E-816BEDED0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539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</Words>
  <Application>Microsoft Macintosh PowerPoint</Application>
  <PresentationFormat>Widescreen</PresentationFormat>
  <Paragraphs>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Табаченко Артем Григорьевич</dc:creator>
  <cp:lastModifiedBy>Табаченко Артем Григорьевич</cp:lastModifiedBy>
  <cp:revision>7</cp:revision>
  <dcterms:created xsi:type="dcterms:W3CDTF">2022-05-09T13:40:47Z</dcterms:created>
  <dcterms:modified xsi:type="dcterms:W3CDTF">2022-05-10T09:34:11Z</dcterms:modified>
</cp:coreProperties>
</file>

<file path=docProps/thumbnail.jpeg>
</file>